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6F2D-FE0F-49B7-920B-C3478CBE4D13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69FD2-6827-4098-B613-11BD4B4186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9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9FD2-6827-4098-B613-11BD4B4186EA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717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2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73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3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5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8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8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8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77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5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26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1FF8-9871-40AA-9711-4FB9798B2E78}" type="datetimeFigureOut">
              <a:rPr lang="es-MX" smtClean="0"/>
              <a:t>15/07/2013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BD04-6654-4D44-AA54-18B92E11DC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2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99992" y="551723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Guía para la asignación ,habilitación y des habilitación de derechos de usuario en el sistema P3e 2013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3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22"/>
          <a:stretch/>
        </p:blipFill>
        <p:spPr bwMode="auto">
          <a:xfrm>
            <a:off x="127465" y="2290755"/>
            <a:ext cx="8943280" cy="17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83671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 no conocer la </a:t>
            </a:r>
            <a:r>
              <a:rPr lang="es-MX" dirty="0" smtClean="0"/>
              <a:t>clave de la </a:t>
            </a:r>
            <a:r>
              <a:rPr lang="es-MX" dirty="0" smtClean="0"/>
              <a:t>Ures</a:t>
            </a:r>
            <a:r>
              <a:rPr lang="es-MX" dirty="0"/>
              <a:t>:</a:t>
            </a:r>
            <a:endParaRPr lang="es-MX" dirty="0" smtClean="0"/>
          </a:p>
          <a:p>
            <a:r>
              <a:rPr lang="es-MX" dirty="0"/>
              <a:t> </a:t>
            </a:r>
            <a:r>
              <a:rPr lang="es-MX" dirty="0" smtClean="0"/>
              <a:t>1)</a:t>
            </a:r>
            <a:r>
              <a:rPr lang="es-MX" i="1" dirty="0" smtClean="0"/>
              <a:t>teclee</a:t>
            </a:r>
            <a:r>
              <a:rPr lang="es-MX" i="1" dirty="0" smtClean="0"/>
              <a:t>, en mayúsculas  el nombre  de ella dentro del campo Descripción,  </a:t>
            </a:r>
            <a:endParaRPr lang="es-MX" i="1" dirty="0" smtClean="0"/>
          </a:p>
          <a:p>
            <a:r>
              <a:rPr lang="es-MX" i="1" dirty="0" smtClean="0"/>
              <a:t>2)</a:t>
            </a:r>
            <a:r>
              <a:rPr lang="es-MX" i="1" dirty="0" smtClean="0"/>
              <a:t> de </a:t>
            </a:r>
            <a:r>
              <a:rPr lang="es-MX" i="1" dirty="0" smtClean="0"/>
              <a:t>clic en el  botón Buscar . </a:t>
            </a:r>
            <a:endParaRPr lang="es-MX" i="1" dirty="0" smtClean="0"/>
          </a:p>
          <a:p>
            <a:r>
              <a:rPr lang="es-MX" i="1" dirty="0" smtClean="0"/>
              <a:t>3)El sistema le mostrara la Ures  que corresponden al nombre tecleado,</a:t>
            </a:r>
          </a:p>
          <a:p>
            <a:r>
              <a:rPr lang="es-MX" i="1" dirty="0" smtClean="0"/>
              <a:t>4)a</a:t>
            </a:r>
            <a:r>
              <a:rPr lang="es-MX" i="1" dirty="0" smtClean="0"/>
              <a:t>simismo le </a:t>
            </a:r>
            <a:r>
              <a:rPr lang="es-MX" i="1" dirty="0" smtClean="0"/>
              <a:t>pedirá que capture la clave de Ures. </a:t>
            </a:r>
            <a:endParaRPr lang="es-MX" i="1" dirty="0"/>
          </a:p>
        </p:txBody>
      </p:sp>
      <p:sp>
        <p:nvSpPr>
          <p:cNvPr id="11272" name="11271 CuadroTexto"/>
          <p:cNvSpPr txBox="1"/>
          <p:nvPr/>
        </p:nvSpPr>
        <p:spPr>
          <a:xfrm>
            <a:off x="0" y="4021171"/>
            <a:ext cx="8938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  <a:r>
              <a:rPr lang="es-MX" dirty="0" smtClean="0"/>
              <a:t>)Tecleé la clave de la Ures, </a:t>
            </a:r>
          </a:p>
          <a:p>
            <a:r>
              <a:rPr lang="es-MX" dirty="0" smtClean="0"/>
              <a:t> 6)selecciónela  de entre las que el sistema le presenta </a:t>
            </a:r>
          </a:p>
          <a:p>
            <a:r>
              <a:rPr lang="es-MX" dirty="0" smtClean="0"/>
              <a:t> 7)El sistema emitirá un mensaje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" y="4904079"/>
            <a:ext cx="8943279" cy="1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1028 Rectángulo"/>
          <p:cNvSpPr/>
          <p:nvPr/>
        </p:nvSpPr>
        <p:spPr>
          <a:xfrm>
            <a:off x="6828591" y="2423663"/>
            <a:ext cx="2016224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0" name="1029 Rectángulo"/>
          <p:cNvSpPr/>
          <p:nvPr/>
        </p:nvSpPr>
        <p:spPr>
          <a:xfrm>
            <a:off x="2644844" y="2853389"/>
            <a:ext cx="2016224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1" name="1030 Rectángulo"/>
          <p:cNvSpPr/>
          <p:nvPr/>
        </p:nvSpPr>
        <p:spPr>
          <a:xfrm>
            <a:off x="4742423" y="2734874"/>
            <a:ext cx="432048" cy="2671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8" name="1047 Rectángulo"/>
          <p:cNvSpPr/>
          <p:nvPr/>
        </p:nvSpPr>
        <p:spPr>
          <a:xfrm>
            <a:off x="2644844" y="3356992"/>
            <a:ext cx="379936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9" name="1048 Elipse"/>
          <p:cNvSpPr/>
          <p:nvPr/>
        </p:nvSpPr>
        <p:spPr>
          <a:xfrm>
            <a:off x="2339752" y="2853389"/>
            <a:ext cx="216024" cy="14866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1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90" name="89 Elipse"/>
          <p:cNvSpPr/>
          <p:nvPr/>
        </p:nvSpPr>
        <p:spPr>
          <a:xfrm>
            <a:off x="4850435" y="2563142"/>
            <a:ext cx="216024" cy="14866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2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612567" y="2642598"/>
            <a:ext cx="216024" cy="14866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4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92" name="91 Elipse"/>
          <p:cNvSpPr/>
          <p:nvPr/>
        </p:nvSpPr>
        <p:spPr>
          <a:xfrm>
            <a:off x="2422173" y="3462682"/>
            <a:ext cx="216024" cy="14866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3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050" name="1049 CuadroTexto"/>
          <p:cNvSpPr txBox="1"/>
          <p:nvPr/>
        </p:nvSpPr>
        <p:spPr>
          <a:xfrm>
            <a:off x="3149339" y="5294828"/>
            <a:ext cx="521116" cy="21544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3.1.1</a:t>
            </a:r>
            <a:endParaRPr lang="es-MX" sz="800" b="1" dirty="0"/>
          </a:p>
        </p:txBody>
      </p:sp>
      <p:sp>
        <p:nvSpPr>
          <p:cNvPr id="67" name="66 Rectángulo"/>
          <p:cNvSpPr/>
          <p:nvPr/>
        </p:nvSpPr>
        <p:spPr>
          <a:xfrm>
            <a:off x="2644844" y="6165304"/>
            <a:ext cx="3799364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71 Elipse"/>
          <p:cNvSpPr/>
          <p:nvPr/>
        </p:nvSpPr>
        <p:spPr>
          <a:xfrm>
            <a:off x="2288690" y="5300628"/>
            <a:ext cx="360040" cy="21544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5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08" name="107 Elipse"/>
          <p:cNvSpPr/>
          <p:nvPr/>
        </p:nvSpPr>
        <p:spPr>
          <a:xfrm>
            <a:off x="2210518" y="6165884"/>
            <a:ext cx="360040" cy="21544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6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109" name="108 Elipse"/>
          <p:cNvSpPr/>
          <p:nvPr/>
        </p:nvSpPr>
        <p:spPr>
          <a:xfrm>
            <a:off x="6432547" y="5174909"/>
            <a:ext cx="360040" cy="21544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7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6828591" y="5013176"/>
            <a:ext cx="2016224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2317" r="19691" b="53759"/>
          <a:stretch/>
        </p:blipFill>
        <p:spPr bwMode="auto">
          <a:xfrm>
            <a:off x="115307" y="1667616"/>
            <a:ext cx="8777173" cy="1975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9143" y="744286"/>
            <a:ext cx="885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Seleccionada la Ures,</a:t>
            </a:r>
          </a:p>
          <a:p>
            <a:r>
              <a:rPr lang="es-MX" dirty="0" smtClean="0"/>
              <a:t>1) </a:t>
            </a:r>
            <a:r>
              <a:rPr lang="es-MX" i="1" dirty="0" smtClean="0"/>
              <a:t>tecleé el código del trabajador al que le asignara o inhabilitara roles(derechos)</a:t>
            </a:r>
            <a:endParaRPr lang="es-MX" dirty="0" smtClean="0"/>
          </a:p>
          <a:p>
            <a:r>
              <a:rPr lang="es-MX" dirty="0" smtClean="0"/>
              <a:t>2) de clic en </a:t>
            </a:r>
            <a:r>
              <a:rPr lang="es-MX" i="1" dirty="0" smtClean="0"/>
              <a:t>Buscar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5" y="4243556"/>
            <a:ext cx="8673842" cy="23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39144" y="3646765"/>
            <a:ext cx="911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3)El sistema presentara  un mensaje diciendo que encontró al usuario </a:t>
            </a:r>
          </a:p>
          <a:p>
            <a:r>
              <a:rPr lang="es-MX" dirty="0" smtClean="0"/>
              <a:t> 4) y mostrara el nombre del mismo.</a:t>
            </a:r>
            <a:endParaRPr lang="es-MX" dirty="0"/>
          </a:p>
        </p:txBody>
      </p:sp>
      <p:sp>
        <p:nvSpPr>
          <p:cNvPr id="27" name="26 Rectángulo"/>
          <p:cNvSpPr/>
          <p:nvPr/>
        </p:nvSpPr>
        <p:spPr>
          <a:xfrm>
            <a:off x="6660232" y="4365104"/>
            <a:ext cx="194421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/>
          <p:cNvSpPr/>
          <p:nvPr/>
        </p:nvSpPr>
        <p:spPr>
          <a:xfrm>
            <a:off x="4139952" y="6348226"/>
            <a:ext cx="1368152" cy="21022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77" name="2076 Rectángulo"/>
          <p:cNvSpPr/>
          <p:nvPr/>
        </p:nvSpPr>
        <p:spPr>
          <a:xfrm>
            <a:off x="1907704" y="3284984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78" name="2077 Rectángulo"/>
          <p:cNvSpPr/>
          <p:nvPr/>
        </p:nvSpPr>
        <p:spPr>
          <a:xfrm>
            <a:off x="4697905" y="3284984"/>
            <a:ext cx="95421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34" name="13333 Elipse"/>
          <p:cNvSpPr/>
          <p:nvPr/>
        </p:nvSpPr>
        <p:spPr>
          <a:xfrm>
            <a:off x="1403648" y="3284984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1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87" name="86 Elipse"/>
          <p:cNvSpPr/>
          <p:nvPr/>
        </p:nvSpPr>
        <p:spPr>
          <a:xfrm>
            <a:off x="4318666" y="3338657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2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88" name="87 Elipse"/>
          <p:cNvSpPr/>
          <p:nvPr/>
        </p:nvSpPr>
        <p:spPr>
          <a:xfrm>
            <a:off x="6230421" y="4405387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3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89" name="88 Elipse"/>
          <p:cNvSpPr/>
          <p:nvPr/>
        </p:nvSpPr>
        <p:spPr>
          <a:xfrm>
            <a:off x="3779912" y="6348226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4</a:t>
            </a:r>
            <a:endParaRPr lang="es-MX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4257" r="6325" b="3180"/>
          <a:stretch/>
        </p:blipFill>
        <p:spPr bwMode="auto">
          <a:xfrm>
            <a:off x="107503" y="2037041"/>
            <a:ext cx="8928991" cy="4349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3" y="836712"/>
            <a:ext cx="892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Enseguida :</a:t>
            </a:r>
          </a:p>
          <a:p>
            <a:r>
              <a:rPr lang="es-MX" dirty="0" smtClean="0"/>
              <a:t>1) Elija que tipo de rol le asignara al usuario, </a:t>
            </a:r>
            <a:r>
              <a:rPr lang="es-MX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s-MX" dirty="0" smtClean="0"/>
              <a:t> ( ver , cargar y editar proyectos) o de </a:t>
            </a:r>
            <a:r>
              <a:rPr lang="es-MX" b="1" i="1" dirty="0" smtClean="0"/>
              <a:t>Sólo lectura</a:t>
            </a:r>
            <a:r>
              <a:rPr lang="es-MX" dirty="0" smtClean="0"/>
              <a:t>(nada mas puede consultar proyectos);</a:t>
            </a:r>
          </a:p>
          <a:p>
            <a:r>
              <a:rPr lang="es-MX" dirty="0" smtClean="0"/>
              <a:t>2)De clic  en Insertar Rol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81374" y="4253959"/>
            <a:ext cx="2130385" cy="2131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81375" y="6093296"/>
            <a:ext cx="618217" cy="293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555776" y="4227858"/>
            <a:ext cx="432048" cy="21317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1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914518" y="6067460"/>
            <a:ext cx="432048" cy="31957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2</a:t>
            </a:r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r="1702" b="50000"/>
          <a:stretch/>
        </p:blipFill>
        <p:spPr bwMode="auto">
          <a:xfrm>
            <a:off x="161616" y="1165394"/>
            <a:ext cx="8730864" cy="2310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796062"/>
            <a:ext cx="811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sistema emitirá un mensaje  avisándole que se asignaron los derechos(rol)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732240" y="1273087"/>
            <a:ext cx="2088231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61616" y="3573016"/>
            <a:ext cx="865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borrar roles(derechos ) se siguen las mismas acciones que para insertar, pero en vez de dar clic sobre el campo </a:t>
            </a:r>
            <a:r>
              <a:rPr lang="es-MX" i="1" dirty="0" smtClean="0"/>
              <a:t>Insertar</a:t>
            </a:r>
            <a:r>
              <a:rPr lang="es-MX" dirty="0" smtClean="0"/>
              <a:t>  se presiona  el campo  </a:t>
            </a:r>
            <a:r>
              <a:rPr lang="es-MX" i="1" dirty="0" smtClean="0"/>
              <a:t>Borrar</a:t>
            </a:r>
            <a:r>
              <a:rPr lang="es-MX" dirty="0" smtClean="0"/>
              <a:t> , el sistema  emitirá un mensaje confirmando que el rol se ha borrado. </a:t>
            </a:r>
          </a:p>
          <a:p>
            <a:r>
              <a:rPr lang="es-MX" dirty="0" smtClean="0"/>
              <a:t> Cabe señalar que el campo </a:t>
            </a:r>
            <a:r>
              <a:rPr lang="es-MX" i="1" dirty="0" smtClean="0"/>
              <a:t>Borrar</a:t>
            </a:r>
            <a:r>
              <a:rPr lang="es-MX" dirty="0" smtClean="0"/>
              <a:t> solo aparece cuando las personas tienen derechos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1" y="4765654"/>
            <a:ext cx="864503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39752" y="6165304"/>
            <a:ext cx="720080" cy="2767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7" y="4869160"/>
            <a:ext cx="2305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63947" y="4869160"/>
            <a:ext cx="2305050" cy="4206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22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6915" r="1288" b="36542"/>
          <a:stretch/>
        </p:blipFill>
        <p:spPr bwMode="auto">
          <a:xfrm>
            <a:off x="107504" y="1844824"/>
            <a:ext cx="8856984" cy="165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99140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smtClean="0"/>
              <a:t>Para Habilitar o Deshabilitar  Roles </a:t>
            </a:r>
            <a:r>
              <a:rPr lang="es-MX" dirty="0" smtClean="0"/>
              <a:t>,  en la misma pantalla  donde se Agregan o Elimina Roles , </a:t>
            </a:r>
            <a:r>
              <a:rPr lang="es-MX" u="sng" dirty="0" smtClean="0"/>
              <a:t>seleccione la  opción </a:t>
            </a:r>
            <a:r>
              <a:rPr lang="es-MX" dirty="0"/>
              <a:t>Habilitar </a:t>
            </a:r>
            <a:r>
              <a:rPr lang="es-MX" dirty="0" smtClean="0"/>
              <a:t>/ </a:t>
            </a:r>
            <a:r>
              <a:rPr lang="es-MX" dirty="0"/>
              <a:t>Deshabilitar</a:t>
            </a:r>
            <a:r>
              <a:rPr lang="es-MX" dirty="0" smtClean="0"/>
              <a:t> </a:t>
            </a:r>
            <a:r>
              <a:rPr lang="es-MX" u="sng" dirty="0" smtClean="0"/>
              <a:t>dando clic al icono </a:t>
            </a:r>
            <a:r>
              <a:rPr lang="es-MX" dirty="0" smtClean="0"/>
              <a:t>que se encuentra a un lado  de esta.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123728" y="2562318"/>
            <a:ext cx="1368152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07504" y="355826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Surgirá  una pantalla mediante la cual podremos localizar la Ures  y al trabajador al que le habilitaremos  o deshabilitaremos los roles   </a:t>
            </a:r>
            <a:endParaRPr lang="es-MX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8" y="4204592"/>
            <a:ext cx="8766175" cy="19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1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206" y="609922"/>
            <a:ext cx="8669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pantalla  se refinara la localización del usuario ,progresivamente , en la medida en que 1)Pongamos la clave de la Ures , nos mostrara todas las de esa clave;</a:t>
            </a:r>
          </a:p>
          <a:p>
            <a:r>
              <a:rPr lang="es-MX" dirty="0" smtClean="0"/>
              <a:t>2)Tecleemos  el nombre de </a:t>
            </a:r>
            <a:r>
              <a:rPr lang="es-MX" dirty="0"/>
              <a:t>la </a:t>
            </a:r>
            <a:r>
              <a:rPr lang="es-MX" dirty="0" smtClean="0"/>
              <a:t>Ures, nos </a:t>
            </a:r>
            <a:r>
              <a:rPr lang="es-MX" dirty="0"/>
              <a:t>mostrara todas las que inician son esa </a:t>
            </a:r>
            <a:r>
              <a:rPr lang="es-MX" dirty="0" smtClean="0"/>
              <a:t>clave y contiene ese nombre;</a:t>
            </a:r>
          </a:p>
          <a:p>
            <a:r>
              <a:rPr lang="es-MX" dirty="0" smtClean="0"/>
              <a:t>3)Escribir el código del trabajador, 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96" b="36923"/>
          <a:stretch/>
        </p:blipFill>
        <p:spPr bwMode="auto">
          <a:xfrm>
            <a:off x="133345" y="2045527"/>
            <a:ext cx="8803174" cy="1326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"/>
          <a:stretch/>
        </p:blipFill>
        <p:spPr bwMode="auto">
          <a:xfrm>
            <a:off x="133345" y="3531646"/>
            <a:ext cx="8803174" cy="155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377" b="29993"/>
          <a:stretch/>
        </p:blipFill>
        <p:spPr bwMode="auto">
          <a:xfrm>
            <a:off x="133345" y="5159771"/>
            <a:ext cx="8776693" cy="1370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67744" y="2549583"/>
            <a:ext cx="1512168" cy="82272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059832" y="4005063"/>
            <a:ext cx="936104" cy="10915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779912" y="5661248"/>
            <a:ext cx="705851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2820870" y="2222775"/>
            <a:ext cx="756084" cy="2618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001239" y="3612217"/>
            <a:ext cx="756084" cy="2618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2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710046" y="5253924"/>
            <a:ext cx="756084" cy="26189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770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4"/>
            <a:ext cx="8787258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9779" y="908720"/>
            <a:ext cx="8645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Localizado el trabajador para cambiar el estatus de su Rol </a:t>
            </a:r>
          </a:p>
          <a:p>
            <a:r>
              <a:rPr lang="es-MX" dirty="0" smtClean="0"/>
              <a:t>1)hay que  dar clic  sobre el campo Habilitado o Deshabilitado.</a:t>
            </a:r>
          </a:p>
          <a:p>
            <a:r>
              <a:rPr lang="es-MX" dirty="0" smtClean="0"/>
              <a:t>2)Dar clic en el campo Guardar Cambios </a:t>
            </a:r>
          </a:p>
          <a:p>
            <a:r>
              <a:rPr lang="es-MX" dirty="0" smtClean="0"/>
              <a:t>3 </a:t>
            </a:r>
            <a:r>
              <a:rPr lang="es-MX" dirty="0"/>
              <a:t>) </a:t>
            </a:r>
            <a:r>
              <a:rPr lang="es-MX" dirty="0" smtClean="0"/>
              <a:t>El sistema enviara un mensaje confirmando los cambios</a:t>
            </a:r>
          </a:p>
          <a:p>
            <a:r>
              <a:rPr lang="es-MX" dirty="0" smtClean="0"/>
              <a:t>4</a:t>
            </a:r>
            <a:r>
              <a:rPr lang="es-MX" dirty="0"/>
              <a:t>) Cerrar la pantalla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64" y="2852936"/>
            <a:ext cx="2408423" cy="6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5373216"/>
            <a:ext cx="1728192" cy="385738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7596336" y="4161929"/>
            <a:ext cx="1008112" cy="4191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5614464" y="2852936"/>
            <a:ext cx="2408423" cy="6526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123728" y="5326906"/>
            <a:ext cx="1008112" cy="43204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7228837" y="4227512"/>
            <a:ext cx="288032" cy="3536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275856" y="5296446"/>
            <a:ext cx="288032" cy="3536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4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596336" y="2985889"/>
            <a:ext cx="288032" cy="3536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3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55576" y="5018834"/>
            <a:ext cx="288032" cy="3536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2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5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1" y="1844824"/>
            <a:ext cx="890111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1320" y="1254610"/>
            <a:ext cx="8901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 el portal de la UdeG, </a:t>
            </a:r>
            <a:r>
              <a:rPr lang="es-MX" sz="2000" u="sng" dirty="0" smtClean="0"/>
              <a:t>despliegue el menú Otros sitios y de clic  en SIIAU </a:t>
            </a:r>
            <a:endParaRPr lang="es-MX" sz="2000" u="sng" dirty="0"/>
          </a:p>
        </p:txBody>
      </p:sp>
      <p:sp>
        <p:nvSpPr>
          <p:cNvPr id="3" name="2 Rectángulo"/>
          <p:cNvSpPr/>
          <p:nvPr/>
        </p:nvSpPr>
        <p:spPr>
          <a:xfrm>
            <a:off x="7380312" y="1844824"/>
            <a:ext cx="1008112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7380312" y="2060848"/>
            <a:ext cx="1008112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angular"/>
          <p:cNvCxnSpPr/>
          <p:nvPr/>
        </p:nvCxnSpPr>
        <p:spPr>
          <a:xfrm>
            <a:off x="6012160" y="1556792"/>
            <a:ext cx="1368152" cy="504056"/>
          </a:xfrm>
          <a:prstGeom prst="bentConnector3">
            <a:avLst>
              <a:gd name="adj1" fmla="val 12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1" y="2060848"/>
            <a:ext cx="888206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551" y="1268760"/>
            <a:ext cx="888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Aparecerá la pantalla de inicio del SIIAU, </a:t>
            </a:r>
            <a:r>
              <a:rPr lang="es-MX" sz="2000" i="1" u="sng" dirty="0" smtClean="0"/>
              <a:t>de clic en las siglas P3E</a:t>
            </a:r>
            <a:r>
              <a:rPr lang="es-MX" sz="2000" i="1" dirty="0"/>
              <a:t> </a:t>
            </a:r>
            <a:r>
              <a:rPr lang="es-MX" sz="2000" dirty="0" smtClean="0"/>
              <a:t>para entrar al sistema P3E.</a:t>
            </a:r>
            <a:endParaRPr lang="es-MX" sz="200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6228184" y="1622703"/>
            <a:ext cx="0" cy="16622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436096" y="3284984"/>
            <a:ext cx="1656184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9" y="1941873"/>
            <a:ext cx="8640960" cy="42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9297" y="972377"/>
            <a:ext cx="885698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dirty="0" smtClean="0"/>
              <a:t>Surgirá la pantalla de Ingreso al Sistema P3E. </a:t>
            </a:r>
          </a:p>
          <a:p>
            <a:r>
              <a:rPr lang="es-MX" sz="1900" i="1" dirty="0" smtClean="0"/>
              <a:t>En el campo Usuario teclee su código de trabajador y  en el de  Password  el  NIP  con el que entra al sistema P3e. Enseguida de clic en Aceptar </a:t>
            </a:r>
            <a:endParaRPr lang="es-MX" sz="1900" i="1" dirty="0"/>
          </a:p>
        </p:txBody>
      </p:sp>
      <p:sp>
        <p:nvSpPr>
          <p:cNvPr id="10" name="9 Rectángulo"/>
          <p:cNvSpPr/>
          <p:nvPr/>
        </p:nvSpPr>
        <p:spPr>
          <a:xfrm>
            <a:off x="467544" y="3861048"/>
            <a:ext cx="1800200" cy="504056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1043608" y="4365104"/>
            <a:ext cx="576064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8" name="17 Conector angular"/>
          <p:cNvCxnSpPr>
            <a:endCxn id="10" idx="3"/>
          </p:cNvCxnSpPr>
          <p:nvPr/>
        </p:nvCxnSpPr>
        <p:spPr>
          <a:xfrm rot="16200000" flipH="1">
            <a:off x="-65501" y="1779831"/>
            <a:ext cx="2556284" cy="2110205"/>
          </a:xfrm>
          <a:prstGeom prst="bentConnector4">
            <a:avLst>
              <a:gd name="adj1" fmla="val 223"/>
              <a:gd name="adj2" fmla="val 37341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/>
          <p:nvPr/>
        </p:nvCxnSpPr>
        <p:spPr>
          <a:xfrm rot="10800000" flipV="1">
            <a:off x="1619674" y="1844822"/>
            <a:ext cx="3816422" cy="2700299"/>
          </a:xfrm>
          <a:prstGeom prst="bentConnector3">
            <a:avLst>
              <a:gd name="adj1" fmla="val 1996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" y="1988840"/>
            <a:ext cx="8712968" cy="419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7418" y="1080857"/>
            <a:ext cx="863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Aparecerá una vista  que le muestra la </a:t>
            </a:r>
            <a:r>
              <a:rPr lang="es-MX" i="1" u="sng" dirty="0" smtClean="0"/>
              <a:t>Entidad de red y/o Ures</a:t>
            </a:r>
            <a:r>
              <a:rPr lang="es-MX" i="1" dirty="0" smtClean="0"/>
              <a:t>  </a:t>
            </a:r>
            <a:r>
              <a:rPr lang="es-MX" dirty="0" smtClean="0"/>
              <a:t>a la cual Ud., pertenece</a:t>
            </a:r>
          </a:p>
          <a:p>
            <a:r>
              <a:rPr lang="es-MX" dirty="0" smtClean="0"/>
              <a:t>Así como  los Módulos   en los cuales tiene derechos.    Para asignar derechos  o deshabilitarlos </a:t>
            </a:r>
            <a:r>
              <a:rPr lang="es-MX" u="sng" dirty="0" smtClean="0"/>
              <a:t>seleccione </a:t>
            </a:r>
            <a:r>
              <a:rPr lang="es-MX" dirty="0" smtClean="0"/>
              <a:t>el de </a:t>
            </a:r>
            <a:r>
              <a:rPr lang="es-MX" i="1" u="sng" dirty="0" smtClean="0"/>
              <a:t>Usuarios</a:t>
            </a:r>
            <a:endParaRPr lang="es-MX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395536" y="3212976"/>
            <a:ext cx="1656184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539552" y="4221088"/>
            <a:ext cx="432048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angular"/>
          <p:cNvCxnSpPr>
            <a:endCxn id="4" idx="3"/>
          </p:cNvCxnSpPr>
          <p:nvPr/>
        </p:nvCxnSpPr>
        <p:spPr>
          <a:xfrm rot="10800000" flipV="1">
            <a:off x="971600" y="1916832"/>
            <a:ext cx="2664296" cy="2376264"/>
          </a:xfrm>
          <a:prstGeom prst="bentConnector3">
            <a:avLst>
              <a:gd name="adj1" fmla="val 31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6148 Conector angular"/>
          <p:cNvCxnSpPr>
            <a:endCxn id="3" idx="3"/>
          </p:cNvCxnSpPr>
          <p:nvPr/>
        </p:nvCxnSpPr>
        <p:spPr>
          <a:xfrm rot="10800000" flipV="1">
            <a:off x="2051720" y="1412776"/>
            <a:ext cx="3168352" cy="1944216"/>
          </a:xfrm>
          <a:prstGeom prst="bentConnector3">
            <a:avLst>
              <a:gd name="adj1" fmla="val -39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12968" cy="442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32459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la vista que surge , de clic sobre </a:t>
            </a:r>
            <a:r>
              <a:rPr lang="es-MX" i="1" u="sng" dirty="0" smtClean="0"/>
              <a:t>Administrar</a:t>
            </a:r>
            <a:endParaRPr lang="es-MX" i="1" u="sng" dirty="0"/>
          </a:p>
        </p:txBody>
      </p:sp>
      <p:sp>
        <p:nvSpPr>
          <p:cNvPr id="7" name="6 Rectángulo"/>
          <p:cNvSpPr/>
          <p:nvPr/>
        </p:nvSpPr>
        <p:spPr>
          <a:xfrm>
            <a:off x="467544" y="3717032"/>
            <a:ext cx="648072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13 Conector angular"/>
          <p:cNvCxnSpPr>
            <a:endCxn id="7" idx="3"/>
          </p:cNvCxnSpPr>
          <p:nvPr/>
        </p:nvCxnSpPr>
        <p:spPr>
          <a:xfrm rot="10800000" flipV="1">
            <a:off x="1115616" y="1509258"/>
            <a:ext cx="3096344" cy="2315786"/>
          </a:xfrm>
          <a:prstGeom prst="bentConnector3">
            <a:avLst>
              <a:gd name="adj1" fmla="val -112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68952" cy="43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106995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sistema , muestra  una pantalla mediante la cual Ud. puede </a:t>
            </a:r>
            <a:r>
              <a:rPr lang="es-MX" u="sng" dirty="0" smtClean="0"/>
              <a:t>Agregar, Eliminar , Habilitar o Deshabilitar derecho</a:t>
            </a:r>
            <a:r>
              <a:rPr lang="es-MX" dirty="0" smtClean="0"/>
              <a:t>s (Roles)  a los usuarios. De </a:t>
            </a:r>
            <a:r>
              <a:rPr lang="es-MX" u="sng" dirty="0" smtClean="0"/>
              <a:t>clic sobre  </a:t>
            </a:r>
            <a:r>
              <a:rPr lang="es-MX" dirty="0" smtClean="0"/>
              <a:t>el </a:t>
            </a:r>
            <a:r>
              <a:rPr lang="es-MX" i="1" u="sng" dirty="0" smtClean="0"/>
              <a:t>icono</a:t>
            </a:r>
            <a:r>
              <a:rPr lang="es-MX" dirty="0" smtClean="0"/>
              <a:t>  que esta a un lado de la opción  Agregar/Eliminar Roles.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267744" y="3573016"/>
            <a:ext cx="1368152" cy="50405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angular"/>
          <p:cNvCxnSpPr>
            <a:endCxn id="3" idx="1"/>
          </p:cNvCxnSpPr>
          <p:nvPr/>
        </p:nvCxnSpPr>
        <p:spPr>
          <a:xfrm rot="16200000" flipH="1">
            <a:off x="809582" y="2366882"/>
            <a:ext cx="2196244" cy="72008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3347864" y="3573016"/>
            <a:ext cx="288032" cy="25202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angular"/>
          <p:cNvCxnSpPr/>
          <p:nvPr/>
        </p:nvCxnSpPr>
        <p:spPr>
          <a:xfrm rot="10800000" flipV="1">
            <a:off x="3635896" y="1628798"/>
            <a:ext cx="2880320" cy="2070231"/>
          </a:xfrm>
          <a:prstGeom prst="bentConnector3">
            <a:avLst>
              <a:gd name="adj1" fmla="val 72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5" y="1878876"/>
            <a:ext cx="8950325" cy="438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1125" y="1232544"/>
            <a:ext cx="879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la pantalla anterior se sobrepondrá  otra ,en esta</a:t>
            </a:r>
            <a:r>
              <a:rPr lang="es-MX" i="1" dirty="0" smtClean="0"/>
              <a:t>, tecleé la clave de la Ures  </a:t>
            </a:r>
            <a:r>
              <a:rPr lang="es-MX" dirty="0" smtClean="0"/>
              <a:t>en donde se agregaran o eliminaran derechos .</a:t>
            </a:r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3059832" y="2276872"/>
            <a:ext cx="720080" cy="1440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4 Conector angular"/>
          <p:cNvCxnSpPr>
            <a:endCxn id="2" idx="3"/>
          </p:cNvCxnSpPr>
          <p:nvPr/>
        </p:nvCxnSpPr>
        <p:spPr>
          <a:xfrm rot="10800000" flipV="1">
            <a:off x="3779912" y="1555708"/>
            <a:ext cx="3384376" cy="79317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7" y="1954641"/>
            <a:ext cx="8798068" cy="43204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1658" y="1340768"/>
            <a:ext cx="87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sistema  </a:t>
            </a:r>
            <a:r>
              <a:rPr lang="es-MX" i="1" dirty="0" smtClean="0"/>
              <a:t>le mostrara la Ures cuya clave tecleó </a:t>
            </a:r>
            <a:r>
              <a:rPr lang="es-MX" dirty="0" smtClean="0"/>
              <a:t>y </a:t>
            </a:r>
            <a:r>
              <a:rPr lang="es-MX" i="1" dirty="0" smtClean="0"/>
              <a:t>las relacionadas o dependientes de ella </a:t>
            </a:r>
            <a:r>
              <a:rPr lang="es-MX" dirty="0" smtClean="0"/>
              <a:t>, cuando sea el </a:t>
            </a:r>
            <a:r>
              <a:rPr lang="es-MX" dirty="0" smtClean="0"/>
              <a:t>caso.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771800" y="2281518"/>
            <a:ext cx="1296144" cy="4413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123728" y="3004250"/>
            <a:ext cx="518457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angular"/>
          <p:cNvCxnSpPr>
            <a:endCxn id="3" idx="3"/>
          </p:cNvCxnSpPr>
          <p:nvPr/>
        </p:nvCxnSpPr>
        <p:spPr>
          <a:xfrm>
            <a:off x="2627786" y="1663933"/>
            <a:ext cx="1440158" cy="838255"/>
          </a:xfrm>
          <a:prstGeom prst="bentConnector3">
            <a:avLst>
              <a:gd name="adj1" fmla="val 14619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endCxn id="4" idx="3"/>
          </p:cNvCxnSpPr>
          <p:nvPr/>
        </p:nvCxnSpPr>
        <p:spPr>
          <a:xfrm>
            <a:off x="5364088" y="1663934"/>
            <a:ext cx="1944216" cy="1880376"/>
          </a:xfrm>
          <a:prstGeom prst="bentConnector3">
            <a:avLst>
              <a:gd name="adj1" fmla="val 16581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637</Words>
  <Application>Microsoft Office PowerPoint</Application>
  <PresentationFormat>Presentación en pantalla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Medrano</dc:creator>
  <cp:lastModifiedBy>gvazquez</cp:lastModifiedBy>
  <cp:revision>60</cp:revision>
  <dcterms:created xsi:type="dcterms:W3CDTF">2013-06-25T22:02:31Z</dcterms:created>
  <dcterms:modified xsi:type="dcterms:W3CDTF">2013-07-15T22:06:09Z</dcterms:modified>
</cp:coreProperties>
</file>